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GANTT </a:t>
            </a:r>
          </a:p>
        </p:txBody>
      </p:sp>
    </p:spTree>
    <p:extLst>
      <p:ext uri="{BB962C8B-B14F-4D97-AF65-F5344CB8AC3E}">
        <p14:creationId xmlns:p14="http://schemas.microsoft.com/office/powerpoint/2010/main" val="353349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GANTT 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5998" y="3639935"/>
            <a:ext cx="5747656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S_PURGE (Interrupteur à bascule)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Activer/désactiver une gâche électrique via un relais pour purger l’eau.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E2 est à 1 alors activer la sortie, sinon, désactiver la sortie.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225267" y="2264661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211023" y="2118638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41461" y="3672347"/>
            <a:ext cx="5191843" cy="27466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 + LED Rouge.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77" y="3544729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119" y="3648549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BDD (Corentin)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109</Words>
  <Application>Microsoft Office PowerPoint</Application>
  <PresentationFormat>Grand écran</PresentationFormat>
  <Paragraphs>76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50</cp:revision>
  <dcterms:created xsi:type="dcterms:W3CDTF">2020-01-29T13:02:59Z</dcterms:created>
  <dcterms:modified xsi:type="dcterms:W3CDTF">2020-02-04T08:19:12Z</dcterms:modified>
</cp:coreProperties>
</file>